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644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5C0A-7457-4CAF-8E79-40D5A23709B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C375-61AD-42B7-A93E-9A258F0F2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0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5C0A-7457-4CAF-8E79-40D5A23709B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C375-61AD-42B7-A93E-9A258F0F2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6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5C0A-7457-4CAF-8E79-40D5A23709B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C375-61AD-42B7-A93E-9A258F0F2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6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5C0A-7457-4CAF-8E79-40D5A23709B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C375-61AD-42B7-A93E-9A258F0F2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5C0A-7457-4CAF-8E79-40D5A23709B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C375-61AD-42B7-A93E-9A258F0F2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8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5C0A-7457-4CAF-8E79-40D5A23709B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C375-61AD-42B7-A93E-9A258F0F2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5C0A-7457-4CAF-8E79-40D5A23709B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C375-61AD-42B7-A93E-9A258F0F2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9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5C0A-7457-4CAF-8E79-40D5A23709B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C375-61AD-42B7-A93E-9A258F0F2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6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5C0A-7457-4CAF-8E79-40D5A23709B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C375-61AD-42B7-A93E-9A258F0F2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7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5C0A-7457-4CAF-8E79-40D5A23709B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C375-61AD-42B7-A93E-9A258F0F2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0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5C0A-7457-4CAF-8E79-40D5A23709B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C375-61AD-42B7-A93E-9A258F0F2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4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B5C0A-7457-4CAF-8E79-40D5A23709B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BC375-61AD-42B7-A93E-9A258F0F2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1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hick-fil-a.com/Eastpoint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3870" r="10484" b="65774"/>
          <a:stretch/>
        </p:blipFill>
        <p:spPr>
          <a:xfrm>
            <a:off x="309965" y="397237"/>
            <a:ext cx="4316013" cy="25579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66827" y="464949"/>
            <a:ext cx="39055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</a:t>
            </a:r>
          </a:p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 on Dine-In, Carry-Out, and Drive-Thru Orders.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43"/>
          <a:stretch/>
        </p:blipFill>
        <p:spPr>
          <a:xfrm>
            <a:off x="154983" y="6752367"/>
            <a:ext cx="3711844" cy="2876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98" b="26610"/>
          <a:stretch/>
        </p:blipFill>
        <p:spPr>
          <a:xfrm>
            <a:off x="4625978" y="7273691"/>
            <a:ext cx="2051964" cy="105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7424" y="3130656"/>
            <a:ext cx="6416297" cy="3939540"/>
          </a:xfrm>
          <a:prstGeom prst="rect">
            <a:avLst/>
          </a:prstGeom>
          <a:noFill/>
          <a:ln w="762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/>
              <a:t>SPHS SPECIES </a:t>
            </a:r>
            <a:r>
              <a:rPr lang="en-US" sz="4400" b="1" dirty="0" smtClean="0"/>
              <a:t>Parent Booster Club </a:t>
            </a:r>
          </a:p>
          <a:p>
            <a:pPr algn="ctr"/>
            <a:r>
              <a:rPr lang="en-US" sz="2400" dirty="0" smtClean="0"/>
              <a:t>October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2017 ● 5:00 PM – 8:00 PM</a:t>
            </a:r>
          </a:p>
          <a:p>
            <a:pPr algn="ctr"/>
            <a:r>
              <a:rPr lang="en-US" sz="2000" dirty="0" smtClean="0"/>
              <a:t>Come out and support your school during your designated Spirit Night. Based upon the evening sales of everyone who brings in this form, Chick-fil-A® at Eastpoint will make a donation to your school/organization.</a:t>
            </a:r>
          </a:p>
          <a:p>
            <a:pPr algn="ctr"/>
            <a:r>
              <a:rPr lang="en-US" sz="2000" dirty="0" smtClean="0"/>
              <a:t>Eat Chicken, Raise Moo-</a:t>
            </a:r>
            <a:r>
              <a:rPr lang="en-US" sz="2000" dirty="0" err="1" smtClean="0"/>
              <a:t>lah</a:t>
            </a:r>
            <a:r>
              <a:rPr lang="en-US" sz="2000" dirty="0" smtClean="0"/>
              <a:t> 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dirty="0" smtClean="0"/>
              <a:t>Amount Spent (pre-tax Sales) ________________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05572" y="8338086"/>
            <a:ext cx="36111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Chick-fil-A® at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Eastpoint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(410) 288-2211</a:t>
            </a: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7907 Eastern Avenue</a:t>
            </a: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Baltimore, MD 21224</a:t>
            </a: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www.chick-fil-a.com/Eastpoint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www.facebook.com/EastpointCFA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52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93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Fink</dc:creator>
  <cp:lastModifiedBy>Wolfe, Aleah D.</cp:lastModifiedBy>
  <cp:revision>17</cp:revision>
  <dcterms:created xsi:type="dcterms:W3CDTF">2015-08-18T18:09:42Z</dcterms:created>
  <dcterms:modified xsi:type="dcterms:W3CDTF">2017-10-18T11:56:32Z</dcterms:modified>
</cp:coreProperties>
</file>